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8" r:id="rId3"/>
    <p:sldId id="292" r:id="rId4"/>
    <p:sldId id="274" r:id="rId5"/>
    <p:sldId id="275" r:id="rId6"/>
    <p:sldId id="263" r:id="rId7"/>
    <p:sldId id="290" r:id="rId8"/>
    <p:sldId id="278" r:id="rId9"/>
    <p:sldId id="291" r:id="rId10"/>
    <p:sldId id="257" r:id="rId11"/>
    <p:sldId id="293"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5D9AA0E-C718-4F59-9D19-2ACE423CA6E5}" v="1" dt="2020-11-02T12:39:23.7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732" y="6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ita sikkema" userId="e1526528bcdc2d40" providerId="LiveId" clId="{F5D9AA0E-C718-4F59-9D19-2ACE423CA6E5}"/>
    <pc:docChg chg="addSld modSld">
      <pc:chgData name="janita sikkema" userId="e1526528bcdc2d40" providerId="LiveId" clId="{F5D9AA0E-C718-4F59-9D19-2ACE423CA6E5}" dt="2020-11-02T12:39:23.779" v="0"/>
      <pc:docMkLst>
        <pc:docMk/>
      </pc:docMkLst>
      <pc:sldChg chg="add">
        <pc:chgData name="janita sikkema" userId="e1526528bcdc2d40" providerId="LiveId" clId="{F5D9AA0E-C718-4F59-9D19-2ACE423CA6E5}" dt="2020-11-02T12:39:23.779" v="0"/>
        <pc:sldMkLst>
          <pc:docMk/>
          <pc:sldMk cId="146060389" sldId="293"/>
        </pc:sldMkLst>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nl-NL"/>
              <a:t>Klik om stijl te bewerken</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11/2/2020</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‹nr.›</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11/2/2020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11/2/2020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nl-NL"/>
              <a:t>Klik om stijl te bewerken</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11/2/2020</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‹nr.›</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11/2/2020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11/2/2020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11/2/2020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11/2/2020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nl-NL"/>
              <a:t>Klik om stijl te bewerken</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8" name="Date Placeholder 7"/>
          <p:cNvSpPr>
            <a:spLocks noGrp="1"/>
          </p:cNvSpPr>
          <p:nvPr>
            <p:ph type="dt" sz="half" idx="10"/>
          </p:nvPr>
        </p:nvSpPr>
        <p:spPr/>
        <p:txBody>
          <a:bodyPr/>
          <a:lstStyle/>
          <a:p>
            <a:fld id="{1CF131DD-A141-4471-BCF9-C6073EDD7E20}" type="datetimeFigureOut">
              <a:rPr lang="en-US" dirty="0"/>
              <a:t>11/2/2020</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‹nr.›</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nl-NL"/>
              <a:t>Klik om stijl te bewerken</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11/2/2020</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‹nr.›</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11/2/2020</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3B294E-FBCB-4415-94F7-7698BE6BA18B}"/>
              </a:ext>
            </a:extLst>
          </p:cNvPr>
          <p:cNvSpPr>
            <a:spLocks noGrp="1"/>
          </p:cNvSpPr>
          <p:nvPr>
            <p:ph type="ctrTitle"/>
          </p:nvPr>
        </p:nvSpPr>
        <p:spPr/>
        <p:txBody>
          <a:bodyPr/>
          <a:lstStyle/>
          <a:p>
            <a:r>
              <a:rPr lang="nl-NL" dirty="0"/>
              <a:t>Beroepsethiek</a:t>
            </a:r>
          </a:p>
        </p:txBody>
      </p:sp>
      <p:sp>
        <p:nvSpPr>
          <p:cNvPr id="3" name="Ondertitel 2">
            <a:extLst>
              <a:ext uri="{FF2B5EF4-FFF2-40B4-BE49-F238E27FC236}">
                <a16:creationId xmlns:a16="http://schemas.microsoft.com/office/drawing/2014/main" id="{2800D9C6-1586-42A8-9507-2CC975C90D22}"/>
              </a:ext>
            </a:extLst>
          </p:cNvPr>
          <p:cNvSpPr>
            <a:spLocks noGrp="1"/>
          </p:cNvSpPr>
          <p:nvPr>
            <p:ph type="subTitle" idx="1"/>
          </p:nvPr>
        </p:nvSpPr>
        <p:spPr/>
        <p:txBody>
          <a:bodyPr/>
          <a:lstStyle/>
          <a:p>
            <a:endParaRPr lang="nl-NL"/>
          </a:p>
        </p:txBody>
      </p:sp>
    </p:spTree>
    <p:extLst>
      <p:ext uri="{BB962C8B-B14F-4D97-AF65-F5344CB8AC3E}">
        <p14:creationId xmlns:p14="http://schemas.microsoft.com/office/powerpoint/2010/main" val="39899075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028972-A99F-40C1-A2B0-77FB3B8AEF85}"/>
              </a:ext>
            </a:extLst>
          </p:cNvPr>
          <p:cNvSpPr>
            <a:spLocks noGrp="1"/>
          </p:cNvSpPr>
          <p:nvPr>
            <p:ph type="title"/>
          </p:nvPr>
        </p:nvSpPr>
        <p:spPr/>
        <p:txBody>
          <a:bodyPr/>
          <a:lstStyle/>
          <a:p>
            <a:r>
              <a:rPr lang="nl-NL" dirty="0"/>
              <a:t>Rollenspel</a:t>
            </a:r>
          </a:p>
        </p:txBody>
      </p:sp>
      <p:sp>
        <p:nvSpPr>
          <p:cNvPr id="3" name="Tijdelijke aanduiding voor inhoud 2">
            <a:extLst>
              <a:ext uri="{FF2B5EF4-FFF2-40B4-BE49-F238E27FC236}">
                <a16:creationId xmlns:a16="http://schemas.microsoft.com/office/drawing/2014/main" id="{25CBE915-61E6-451F-9C5E-4C59BAC41BE7}"/>
              </a:ext>
            </a:extLst>
          </p:cNvPr>
          <p:cNvSpPr>
            <a:spLocks noGrp="1"/>
          </p:cNvSpPr>
          <p:nvPr>
            <p:ph idx="1"/>
          </p:nvPr>
        </p:nvSpPr>
        <p:spPr/>
        <p:txBody>
          <a:bodyPr/>
          <a:lstStyle/>
          <a:p>
            <a:endParaRPr lang="nl-NL" dirty="0"/>
          </a:p>
        </p:txBody>
      </p:sp>
    </p:spTree>
    <p:extLst>
      <p:ext uri="{BB962C8B-B14F-4D97-AF65-F5344CB8AC3E}">
        <p14:creationId xmlns:p14="http://schemas.microsoft.com/office/powerpoint/2010/main" val="33415740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FE3A71-8320-477D-AC9C-BB0939FB17C8}"/>
              </a:ext>
            </a:extLst>
          </p:cNvPr>
          <p:cNvSpPr>
            <a:spLocks noGrp="1"/>
          </p:cNvSpPr>
          <p:nvPr>
            <p:ph type="title"/>
          </p:nvPr>
        </p:nvSpPr>
        <p:spPr/>
        <p:txBody>
          <a:bodyPr/>
          <a:lstStyle/>
          <a:p>
            <a:r>
              <a:rPr lang="nl-NL" dirty="0"/>
              <a:t>Doelen</a:t>
            </a:r>
          </a:p>
        </p:txBody>
      </p:sp>
      <p:sp>
        <p:nvSpPr>
          <p:cNvPr id="3" name="Tijdelijke aanduiding voor inhoud 2">
            <a:extLst>
              <a:ext uri="{FF2B5EF4-FFF2-40B4-BE49-F238E27FC236}">
                <a16:creationId xmlns:a16="http://schemas.microsoft.com/office/drawing/2014/main" id="{B9C8D83A-CFCA-4D21-BE1E-8F8F4D10D8D3}"/>
              </a:ext>
            </a:extLst>
          </p:cNvPr>
          <p:cNvSpPr>
            <a:spLocks noGrp="1"/>
          </p:cNvSpPr>
          <p:nvPr>
            <p:ph idx="1"/>
          </p:nvPr>
        </p:nvSpPr>
        <p:spPr/>
        <p:txBody>
          <a:bodyPr>
            <a:normAutofit/>
          </a:bodyPr>
          <a:lstStyle/>
          <a:p>
            <a:r>
              <a:rPr lang="nl-NL" sz="3200" dirty="0"/>
              <a:t>De leerlingen kunnen aan het eind van de les:</a:t>
            </a:r>
          </a:p>
          <a:p>
            <a:pPr lvl="1"/>
            <a:r>
              <a:rPr lang="nl-NL" sz="3200" dirty="0"/>
              <a:t>Verschillende stromingen in de ethiek benoemen</a:t>
            </a:r>
          </a:p>
          <a:p>
            <a:pPr lvl="1"/>
            <a:r>
              <a:rPr lang="nl-NL" sz="3200" dirty="0"/>
              <a:t>Een ethisch dilemma uitwerken via een stappenplan</a:t>
            </a:r>
          </a:p>
        </p:txBody>
      </p:sp>
    </p:spTree>
    <p:extLst>
      <p:ext uri="{BB962C8B-B14F-4D97-AF65-F5344CB8AC3E}">
        <p14:creationId xmlns:p14="http://schemas.microsoft.com/office/powerpoint/2010/main" val="146060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D613BF-B949-4D8E-A126-A736BE61F914}"/>
              </a:ext>
            </a:extLst>
          </p:cNvPr>
          <p:cNvSpPr>
            <a:spLocks noGrp="1"/>
          </p:cNvSpPr>
          <p:nvPr>
            <p:ph type="title"/>
          </p:nvPr>
        </p:nvSpPr>
        <p:spPr/>
        <p:txBody>
          <a:bodyPr/>
          <a:lstStyle/>
          <a:p>
            <a:r>
              <a:rPr lang="nl-NL" dirty="0"/>
              <a:t>Doelen vorige keer</a:t>
            </a:r>
          </a:p>
        </p:txBody>
      </p:sp>
      <p:sp>
        <p:nvSpPr>
          <p:cNvPr id="3" name="Tijdelijke aanduiding voor inhoud 2">
            <a:extLst>
              <a:ext uri="{FF2B5EF4-FFF2-40B4-BE49-F238E27FC236}">
                <a16:creationId xmlns:a16="http://schemas.microsoft.com/office/drawing/2014/main" id="{0AF7565A-3B86-4D58-9835-993A621FECB4}"/>
              </a:ext>
            </a:extLst>
          </p:cNvPr>
          <p:cNvSpPr>
            <a:spLocks noGrp="1"/>
          </p:cNvSpPr>
          <p:nvPr>
            <p:ph idx="1"/>
          </p:nvPr>
        </p:nvSpPr>
        <p:spPr/>
        <p:txBody>
          <a:bodyPr/>
          <a:lstStyle/>
          <a:p>
            <a:r>
              <a:rPr lang="nl-NL" sz="2800" dirty="0"/>
              <a:t>De leerlingen kunnen aan het eind van de les uitleggen wat het verschil is tussen waarden en normen en hier voorbeelden van noemen. (waarde met norm die erbij hoort)</a:t>
            </a:r>
          </a:p>
          <a:p>
            <a:r>
              <a:rPr lang="nl-NL" sz="2800" dirty="0"/>
              <a:t>De leerlingen kunnen aan het eind van de les een dilemma herkennen en benoemen vanuit een casus</a:t>
            </a:r>
          </a:p>
          <a:p>
            <a:pPr lvl="0"/>
            <a:r>
              <a:rPr lang="nl-NL" sz="2800" dirty="0"/>
              <a:t>De leerlingen kunnen vertellen waar je een moreel dilemma aan kan herkennen.</a:t>
            </a:r>
          </a:p>
          <a:p>
            <a:endParaRPr lang="nl-NL" sz="2800" dirty="0"/>
          </a:p>
          <a:p>
            <a:endParaRPr lang="nl-NL" dirty="0"/>
          </a:p>
        </p:txBody>
      </p:sp>
    </p:spTree>
    <p:extLst>
      <p:ext uri="{BB962C8B-B14F-4D97-AF65-F5344CB8AC3E}">
        <p14:creationId xmlns:p14="http://schemas.microsoft.com/office/powerpoint/2010/main" val="2493048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FE3A71-8320-477D-AC9C-BB0939FB17C8}"/>
              </a:ext>
            </a:extLst>
          </p:cNvPr>
          <p:cNvSpPr>
            <a:spLocks noGrp="1"/>
          </p:cNvSpPr>
          <p:nvPr>
            <p:ph type="title"/>
          </p:nvPr>
        </p:nvSpPr>
        <p:spPr/>
        <p:txBody>
          <a:bodyPr/>
          <a:lstStyle/>
          <a:p>
            <a:r>
              <a:rPr lang="nl-NL" dirty="0"/>
              <a:t>Doelen</a:t>
            </a:r>
          </a:p>
        </p:txBody>
      </p:sp>
      <p:sp>
        <p:nvSpPr>
          <p:cNvPr id="3" name="Tijdelijke aanduiding voor inhoud 2">
            <a:extLst>
              <a:ext uri="{FF2B5EF4-FFF2-40B4-BE49-F238E27FC236}">
                <a16:creationId xmlns:a16="http://schemas.microsoft.com/office/drawing/2014/main" id="{B9C8D83A-CFCA-4D21-BE1E-8F8F4D10D8D3}"/>
              </a:ext>
            </a:extLst>
          </p:cNvPr>
          <p:cNvSpPr>
            <a:spLocks noGrp="1"/>
          </p:cNvSpPr>
          <p:nvPr>
            <p:ph idx="1"/>
          </p:nvPr>
        </p:nvSpPr>
        <p:spPr/>
        <p:txBody>
          <a:bodyPr>
            <a:normAutofit/>
          </a:bodyPr>
          <a:lstStyle/>
          <a:p>
            <a:r>
              <a:rPr lang="nl-NL" sz="3200" dirty="0"/>
              <a:t>De leerlingen kunnen aan het eind van de les:</a:t>
            </a:r>
          </a:p>
          <a:p>
            <a:pPr lvl="1"/>
            <a:r>
              <a:rPr lang="nl-NL" sz="3200" dirty="0"/>
              <a:t>Verschillende stromingen in de ethiek benoemen</a:t>
            </a:r>
          </a:p>
          <a:p>
            <a:pPr lvl="1"/>
            <a:r>
              <a:rPr lang="nl-NL" sz="3200" dirty="0"/>
              <a:t>Een ethisch dilemma uitwerken via een stappenplan</a:t>
            </a:r>
          </a:p>
        </p:txBody>
      </p:sp>
    </p:spTree>
    <p:extLst>
      <p:ext uri="{BB962C8B-B14F-4D97-AF65-F5344CB8AC3E}">
        <p14:creationId xmlns:p14="http://schemas.microsoft.com/office/powerpoint/2010/main" val="2365155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E5BB5B-80B0-4CA5-B3A6-1579BFCC3D66}"/>
              </a:ext>
            </a:extLst>
          </p:cNvPr>
          <p:cNvSpPr>
            <a:spLocks noGrp="1"/>
          </p:cNvSpPr>
          <p:nvPr>
            <p:ph type="title"/>
          </p:nvPr>
        </p:nvSpPr>
        <p:spPr/>
        <p:txBody>
          <a:bodyPr/>
          <a:lstStyle/>
          <a:p>
            <a:r>
              <a:rPr lang="nl-NL" dirty="0"/>
              <a:t>Ethiek</a:t>
            </a:r>
          </a:p>
        </p:txBody>
      </p:sp>
      <p:sp>
        <p:nvSpPr>
          <p:cNvPr id="3" name="Tijdelijke aanduiding voor tekst 2">
            <a:extLst>
              <a:ext uri="{FF2B5EF4-FFF2-40B4-BE49-F238E27FC236}">
                <a16:creationId xmlns:a16="http://schemas.microsoft.com/office/drawing/2014/main" id="{1B3E34EA-53CB-433E-9BCB-BEEB7E8637FC}"/>
              </a:ext>
            </a:extLst>
          </p:cNvPr>
          <p:cNvSpPr>
            <a:spLocks noGrp="1"/>
          </p:cNvSpPr>
          <p:nvPr>
            <p:ph type="body" idx="1"/>
          </p:nvPr>
        </p:nvSpPr>
        <p:spPr/>
        <p:txBody>
          <a:bodyPr/>
          <a:lstStyle/>
          <a:p>
            <a:endParaRPr lang="nl-NL"/>
          </a:p>
        </p:txBody>
      </p:sp>
    </p:spTree>
    <p:extLst>
      <p:ext uri="{BB962C8B-B14F-4D97-AF65-F5344CB8AC3E}">
        <p14:creationId xmlns:p14="http://schemas.microsoft.com/office/powerpoint/2010/main" val="1352189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38D8F2-9C78-4DDF-94B5-6FE5B2F55B93}"/>
              </a:ext>
            </a:extLst>
          </p:cNvPr>
          <p:cNvSpPr>
            <a:spLocks noGrp="1"/>
          </p:cNvSpPr>
          <p:nvPr>
            <p:ph type="title"/>
          </p:nvPr>
        </p:nvSpPr>
        <p:spPr/>
        <p:txBody>
          <a:bodyPr/>
          <a:lstStyle/>
          <a:p>
            <a:pPr algn="ctr"/>
            <a:r>
              <a:rPr lang="nl-NL" b="1" dirty="0"/>
              <a:t>Wat is ethiek?</a:t>
            </a:r>
          </a:p>
        </p:txBody>
      </p:sp>
      <p:sp>
        <p:nvSpPr>
          <p:cNvPr id="3" name="Tijdelijke aanduiding voor inhoud 2">
            <a:extLst>
              <a:ext uri="{FF2B5EF4-FFF2-40B4-BE49-F238E27FC236}">
                <a16:creationId xmlns:a16="http://schemas.microsoft.com/office/drawing/2014/main" id="{06A247B8-AFB8-49B1-B3A0-B35CF4F8ED57}"/>
              </a:ext>
            </a:extLst>
          </p:cNvPr>
          <p:cNvSpPr>
            <a:spLocks noGrp="1"/>
          </p:cNvSpPr>
          <p:nvPr>
            <p:ph idx="1"/>
          </p:nvPr>
        </p:nvSpPr>
        <p:spPr/>
        <p:txBody>
          <a:bodyPr>
            <a:normAutofit/>
          </a:bodyPr>
          <a:lstStyle/>
          <a:p>
            <a:pPr marL="0" indent="0" algn="ctr">
              <a:buNone/>
            </a:pPr>
            <a:endParaRPr lang="nl-NL" sz="4400" dirty="0"/>
          </a:p>
          <a:p>
            <a:pPr marL="0" indent="0" algn="ctr">
              <a:buNone/>
            </a:pPr>
            <a:r>
              <a:rPr lang="nl-NL" sz="4400" dirty="0"/>
              <a:t>Ethiek is de wetenschap waarbij wordt gekeken of een bepaalde handeling goed of fout is.</a:t>
            </a:r>
          </a:p>
        </p:txBody>
      </p:sp>
    </p:spTree>
    <p:extLst>
      <p:ext uri="{BB962C8B-B14F-4D97-AF65-F5344CB8AC3E}">
        <p14:creationId xmlns:p14="http://schemas.microsoft.com/office/powerpoint/2010/main" val="3524152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3FC460-74AF-4264-8E2F-37EAF24E5DBA}"/>
              </a:ext>
            </a:extLst>
          </p:cNvPr>
          <p:cNvSpPr>
            <a:spLocks noGrp="1"/>
          </p:cNvSpPr>
          <p:nvPr>
            <p:ph type="title"/>
          </p:nvPr>
        </p:nvSpPr>
        <p:spPr>
          <a:xfrm>
            <a:off x="868680" y="642593"/>
            <a:ext cx="6281928" cy="1744183"/>
          </a:xfrm>
        </p:spPr>
        <p:txBody>
          <a:bodyPr>
            <a:normAutofit/>
          </a:bodyPr>
          <a:lstStyle/>
          <a:p>
            <a:r>
              <a:rPr lang="nl-NL" dirty="0"/>
              <a:t>Ethiek</a:t>
            </a:r>
          </a:p>
        </p:txBody>
      </p:sp>
      <p:sp>
        <p:nvSpPr>
          <p:cNvPr id="3" name="Tijdelijke aanduiding voor inhoud 2">
            <a:extLst>
              <a:ext uri="{FF2B5EF4-FFF2-40B4-BE49-F238E27FC236}">
                <a16:creationId xmlns:a16="http://schemas.microsoft.com/office/drawing/2014/main" id="{B89E8B85-D7A8-4C39-A6EA-EC590CA508A6}"/>
              </a:ext>
            </a:extLst>
          </p:cNvPr>
          <p:cNvSpPr>
            <a:spLocks noGrp="1"/>
          </p:cNvSpPr>
          <p:nvPr>
            <p:ph idx="1"/>
          </p:nvPr>
        </p:nvSpPr>
        <p:spPr>
          <a:xfrm>
            <a:off x="868680" y="2386584"/>
            <a:ext cx="10114280" cy="3648456"/>
          </a:xfrm>
        </p:spPr>
        <p:txBody>
          <a:bodyPr>
            <a:normAutofit lnSpcReduction="10000"/>
          </a:bodyPr>
          <a:lstStyle/>
          <a:p>
            <a:r>
              <a:rPr lang="nl-NL" sz="3200" b="1" dirty="0"/>
              <a:t>Deugdethiek</a:t>
            </a:r>
          </a:p>
          <a:p>
            <a:pPr lvl="1"/>
            <a:r>
              <a:rPr lang="nl-NL" sz="2600" dirty="0"/>
              <a:t>Grootste streven van de mens is ‘gelukkig worden’</a:t>
            </a:r>
          </a:p>
          <a:p>
            <a:pPr lvl="1"/>
            <a:r>
              <a:rPr lang="nl-NL" sz="2600" dirty="0"/>
              <a:t>Gelukkig wordt je niet door geld, maar wel door goed te handelen.</a:t>
            </a:r>
          </a:p>
          <a:p>
            <a:pPr lvl="1"/>
            <a:r>
              <a:rPr lang="nl-NL" sz="2600" dirty="0"/>
              <a:t>Deugden </a:t>
            </a:r>
          </a:p>
          <a:p>
            <a:pPr lvl="1"/>
            <a:endParaRPr lang="nl-NL" sz="2600" dirty="0"/>
          </a:p>
          <a:p>
            <a:pPr lvl="1"/>
            <a:r>
              <a:rPr lang="nl-NL" sz="2600" dirty="0"/>
              <a:t>Voorbeeld: Je geeft aan een goed doel omdat je vrijgevig bent.</a:t>
            </a:r>
          </a:p>
        </p:txBody>
      </p:sp>
    </p:spTree>
    <p:extLst>
      <p:ext uri="{BB962C8B-B14F-4D97-AF65-F5344CB8AC3E}">
        <p14:creationId xmlns:p14="http://schemas.microsoft.com/office/powerpoint/2010/main" val="2879913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673BB7-088C-4749-832F-66E48CC64151}"/>
              </a:ext>
            </a:extLst>
          </p:cNvPr>
          <p:cNvSpPr>
            <a:spLocks noGrp="1"/>
          </p:cNvSpPr>
          <p:nvPr>
            <p:ph type="title"/>
          </p:nvPr>
        </p:nvSpPr>
        <p:spPr/>
        <p:txBody>
          <a:bodyPr/>
          <a:lstStyle/>
          <a:p>
            <a:r>
              <a:rPr lang="nl-NL" dirty="0"/>
              <a:t>Ethiek</a:t>
            </a:r>
          </a:p>
        </p:txBody>
      </p:sp>
      <p:sp>
        <p:nvSpPr>
          <p:cNvPr id="3" name="Tijdelijke aanduiding voor inhoud 2">
            <a:extLst>
              <a:ext uri="{FF2B5EF4-FFF2-40B4-BE49-F238E27FC236}">
                <a16:creationId xmlns:a16="http://schemas.microsoft.com/office/drawing/2014/main" id="{744AE184-68A0-4136-A2BE-15BF49126CF8}"/>
              </a:ext>
            </a:extLst>
          </p:cNvPr>
          <p:cNvSpPr>
            <a:spLocks noGrp="1"/>
          </p:cNvSpPr>
          <p:nvPr>
            <p:ph idx="1"/>
          </p:nvPr>
        </p:nvSpPr>
        <p:spPr/>
        <p:txBody>
          <a:bodyPr>
            <a:normAutofit fontScale="92500"/>
          </a:bodyPr>
          <a:lstStyle/>
          <a:p>
            <a:r>
              <a:rPr lang="nl-NL" sz="3200" b="1" dirty="0"/>
              <a:t>Plichtethiek</a:t>
            </a:r>
          </a:p>
          <a:p>
            <a:pPr lvl="1"/>
            <a:r>
              <a:rPr lang="nl-NL" sz="2800" dirty="0"/>
              <a:t>Iets wat slecht is, is altijd slecht. Ook al is de uitkomst goed.</a:t>
            </a:r>
          </a:p>
          <a:p>
            <a:pPr lvl="1"/>
            <a:r>
              <a:rPr lang="nl-NL" sz="2800" dirty="0"/>
              <a:t>Een handeling is goed wanneer je zou willen dat iedereen deze handeling op dezelfde manier zou doen.</a:t>
            </a:r>
          </a:p>
          <a:p>
            <a:pPr lvl="1"/>
            <a:endParaRPr lang="nl-NL" sz="2800" dirty="0"/>
          </a:p>
          <a:p>
            <a:pPr marL="274320" lvl="1" indent="0">
              <a:buNone/>
            </a:pPr>
            <a:endParaRPr lang="nl-NL" sz="2800" dirty="0"/>
          </a:p>
          <a:p>
            <a:pPr marL="274320" lvl="1" indent="0">
              <a:buNone/>
            </a:pPr>
            <a:r>
              <a:rPr lang="nl-NL" sz="2800" dirty="0"/>
              <a:t>Voorbeeld: Moord is bijvoorbeeld altijd slecht, ook al was het zelfverdediging</a:t>
            </a:r>
          </a:p>
          <a:p>
            <a:pPr lvl="1"/>
            <a:endParaRPr lang="nl-NL" sz="2800" dirty="0"/>
          </a:p>
        </p:txBody>
      </p:sp>
    </p:spTree>
    <p:extLst>
      <p:ext uri="{BB962C8B-B14F-4D97-AF65-F5344CB8AC3E}">
        <p14:creationId xmlns:p14="http://schemas.microsoft.com/office/powerpoint/2010/main" val="1669454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05AF78-5982-4DAC-A4B7-F783A8241640}"/>
              </a:ext>
            </a:extLst>
          </p:cNvPr>
          <p:cNvSpPr>
            <a:spLocks noGrp="1"/>
          </p:cNvSpPr>
          <p:nvPr>
            <p:ph type="title"/>
          </p:nvPr>
        </p:nvSpPr>
        <p:spPr/>
        <p:txBody>
          <a:bodyPr/>
          <a:lstStyle/>
          <a:p>
            <a:r>
              <a:rPr lang="nl-NL" dirty="0"/>
              <a:t>Ethiek</a:t>
            </a:r>
          </a:p>
        </p:txBody>
      </p:sp>
      <p:sp>
        <p:nvSpPr>
          <p:cNvPr id="3" name="Tijdelijke aanduiding voor inhoud 2">
            <a:extLst>
              <a:ext uri="{FF2B5EF4-FFF2-40B4-BE49-F238E27FC236}">
                <a16:creationId xmlns:a16="http://schemas.microsoft.com/office/drawing/2014/main" id="{A3AD54EA-5199-4098-B366-249F67BD2688}"/>
              </a:ext>
            </a:extLst>
          </p:cNvPr>
          <p:cNvSpPr>
            <a:spLocks noGrp="1"/>
          </p:cNvSpPr>
          <p:nvPr>
            <p:ph idx="1"/>
          </p:nvPr>
        </p:nvSpPr>
        <p:spPr/>
        <p:txBody>
          <a:bodyPr>
            <a:normAutofit fontScale="92500" lnSpcReduction="10000"/>
          </a:bodyPr>
          <a:lstStyle/>
          <a:p>
            <a:r>
              <a:rPr lang="nl-NL" sz="3200" b="1" dirty="0"/>
              <a:t>Gevolgenethiek</a:t>
            </a:r>
          </a:p>
          <a:p>
            <a:pPr lvl="1"/>
            <a:r>
              <a:rPr lang="nl-NL" sz="2600" dirty="0"/>
              <a:t>Het goede is datgene wat het grootste voordeel oplevert voor de grootste groep mensen.</a:t>
            </a:r>
          </a:p>
          <a:p>
            <a:pPr lvl="1"/>
            <a:endParaRPr lang="nl-NL" sz="2600" dirty="0"/>
          </a:p>
          <a:p>
            <a:pPr lvl="1"/>
            <a:endParaRPr lang="nl-NL" sz="2600" dirty="0"/>
          </a:p>
          <a:p>
            <a:pPr marL="274320" lvl="1" indent="0">
              <a:buNone/>
            </a:pPr>
            <a:endParaRPr lang="nl-NL" sz="2600" dirty="0"/>
          </a:p>
          <a:p>
            <a:pPr marL="274320" lvl="1" indent="0">
              <a:buNone/>
            </a:pPr>
            <a:r>
              <a:rPr lang="nl-NL" sz="2600" dirty="0"/>
              <a:t>Voorbeeld: Een heel duur medicijn voor een kleine groep patiënten wordt niet vergoed door de zorgverzekering. Dit geld kan beter gebruikt worden om minder dure medicijnen te vergoeden voor een grotere groep mensen.</a:t>
            </a:r>
          </a:p>
          <a:p>
            <a:endParaRPr lang="nl-NL" dirty="0"/>
          </a:p>
        </p:txBody>
      </p:sp>
    </p:spTree>
    <p:extLst>
      <p:ext uri="{BB962C8B-B14F-4D97-AF65-F5344CB8AC3E}">
        <p14:creationId xmlns:p14="http://schemas.microsoft.com/office/powerpoint/2010/main" val="2420325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05AF78-5982-4DAC-A4B7-F783A8241640}"/>
              </a:ext>
            </a:extLst>
          </p:cNvPr>
          <p:cNvSpPr>
            <a:spLocks noGrp="1"/>
          </p:cNvSpPr>
          <p:nvPr>
            <p:ph type="title"/>
          </p:nvPr>
        </p:nvSpPr>
        <p:spPr/>
        <p:txBody>
          <a:bodyPr/>
          <a:lstStyle/>
          <a:p>
            <a:r>
              <a:rPr lang="nl-NL" dirty="0"/>
              <a:t>Ethiek/ Beroepsethiek</a:t>
            </a:r>
          </a:p>
        </p:txBody>
      </p:sp>
      <p:sp>
        <p:nvSpPr>
          <p:cNvPr id="3" name="Tijdelijke aanduiding voor inhoud 2">
            <a:extLst>
              <a:ext uri="{FF2B5EF4-FFF2-40B4-BE49-F238E27FC236}">
                <a16:creationId xmlns:a16="http://schemas.microsoft.com/office/drawing/2014/main" id="{A3AD54EA-5199-4098-B366-249F67BD2688}"/>
              </a:ext>
            </a:extLst>
          </p:cNvPr>
          <p:cNvSpPr>
            <a:spLocks noGrp="1"/>
          </p:cNvSpPr>
          <p:nvPr>
            <p:ph idx="1"/>
          </p:nvPr>
        </p:nvSpPr>
        <p:spPr/>
        <p:txBody>
          <a:bodyPr>
            <a:normAutofit fontScale="92500" lnSpcReduction="20000"/>
          </a:bodyPr>
          <a:lstStyle/>
          <a:p>
            <a:r>
              <a:rPr lang="nl-NL" sz="3200" b="1" dirty="0"/>
              <a:t>Zorgethiek</a:t>
            </a:r>
          </a:p>
          <a:p>
            <a:pPr lvl="1"/>
            <a:r>
              <a:rPr lang="nl-NL" sz="2400" dirty="0"/>
              <a:t>Doel is de zorg van mensen, de wereld en het opbouwen van goede relaties.</a:t>
            </a:r>
          </a:p>
          <a:p>
            <a:pPr lvl="1"/>
            <a:r>
              <a:rPr lang="nl-NL" sz="2400" dirty="0"/>
              <a:t>Stelt de zorg van mensen voor elkaar centraal</a:t>
            </a:r>
          </a:p>
          <a:p>
            <a:pPr lvl="1"/>
            <a:r>
              <a:rPr lang="nl-NL" sz="2400" dirty="0"/>
              <a:t>Hoe zorgen we ervoor dat deze wereld bewoonbaar blijft? </a:t>
            </a:r>
          </a:p>
          <a:p>
            <a:pPr lvl="1"/>
            <a:r>
              <a:rPr lang="nl-NL" sz="2400" dirty="0"/>
              <a:t>Kijken door de ‘zorgbril’</a:t>
            </a:r>
          </a:p>
          <a:p>
            <a:endParaRPr lang="nl-NL" dirty="0"/>
          </a:p>
          <a:p>
            <a:endParaRPr lang="nl-NL" dirty="0"/>
          </a:p>
          <a:p>
            <a:r>
              <a:rPr lang="nl-NL" sz="2400" dirty="0"/>
              <a:t>Voorbeeld: Je ziet dat je buurvrouw eigenlijk niet meer de deur uit durft in de coronatijd. Jij biedt aan om de boodschappen voor haar te doen. </a:t>
            </a:r>
          </a:p>
        </p:txBody>
      </p:sp>
    </p:spTree>
    <p:extLst>
      <p:ext uri="{BB962C8B-B14F-4D97-AF65-F5344CB8AC3E}">
        <p14:creationId xmlns:p14="http://schemas.microsoft.com/office/powerpoint/2010/main" val="41070161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0</TotalTime>
  <Words>351</Words>
  <Application>Microsoft Office PowerPoint</Application>
  <PresentationFormat>Breedbeeld</PresentationFormat>
  <Paragraphs>48</Paragraphs>
  <Slides>11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11</vt:i4>
      </vt:variant>
    </vt:vector>
  </HeadingPairs>
  <TitlesOfParts>
    <vt:vector size="15" baseType="lpstr">
      <vt:lpstr>Arial</vt:lpstr>
      <vt:lpstr>Century Gothic</vt:lpstr>
      <vt:lpstr>Garamond</vt:lpstr>
      <vt:lpstr>Savon</vt:lpstr>
      <vt:lpstr>Beroepsethiek</vt:lpstr>
      <vt:lpstr>Doelen vorige keer</vt:lpstr>
      <vt:lpstr>Doelen</vt:lpstr>
      <vt:lpstr>Ethiek</vt:lpstr>
      <vt:lpstr>Wat is ethiek?</vt:lpstr>
      <vt:lpstr>Ethiek</vt:lpstr>
      <vt:lpstr>Ethiek</vt:lpstr>
      <vt:lpstr>Ethiek</vt:lpstr>
      <vt:lpstr>Ethiek/ Beroepsethiek</vt:lpstr>
      <vt:lpstr>Rollenspel</vt:lpstr>
      <vt:lpstr>Doelen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Beroepsethiek</dc:title>
  <dc:creator>janita sikkema</dc:creator>
  <cp:lastModifiedBy>janita sikkema</cp:lastModifiedBy>
  <cp:revision>5</cp:revision>
  <dcterms:created xsi:type="dcterms:W3CDTF">2020-10-31T13:42:43Z</dcterms:created>
  <dcterms:modified xsi:type="dcterms:W3CDTF">2020-11-02T13:02:55Z</dcterms:modified>
</cp:coreProperties>
</file>